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6" r:id="rId10"/>
    <p:sldId id="265" r:id="rId11"/>
    <p:sldId id="267" r:id="rId12"/>
    <p:sldId id="279" r:id="rId13"/>
    <p:sldId id="268" r:id="rId14"/>
    <p:sldId id="271" r:id="rId15"/>
    <p:sldId id="272" r:id="rId16"/>
    <p:sldId id="277" r:id="rId17"/>
    <p:sldId id="273" r:id="rId18"/>
    <p:sldId id="274" r:id="rId19"/>
    <p:sldId id="278" r:id="rId20"/>
    <p:sldId id="280" r:id="rId21"/>
    <p:sldId id="282" r:id="rId22"/>
    <p:sldId id="269" r:id="rId23"/>
    <p:sldId id="276" r:id="rId24"/>
    <p:sldId id="281" r:id="rId25"/>
    <p:sldId id="283" r:id="rId26"/>
    <p:sldId id="270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1CE1B8-24F9-4DAB-C145-B7555E4B3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8F6DFFD-1654-7261-17AB-64C7F5EED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9B6F5C-4AA7-1470-7C6E-0D75CC1B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88F2FB-6889-3115-2598-0B55E7E2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1C2690-9D13-E629-788C-C096613F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70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D2440C-CB8F-D88F-D4E4-9E42E119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E031933-BF81-8C56-9ABA-4B2DD97BC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223DC2-234B-2CEA-A263-ACAABE1B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065C2A-1095-CC5A-0955-C616FCAE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DB69C4-EA18-32BD-03D0-F662668F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06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BF6C2EC-875A-DAE2-0761-97D988118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7FFDF1-C695-0477-90AA-F752B59CE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738579-8019-0068-A7B2-3C3B75EC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786E11-995B-DF93-6808-BB3B7855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D97E2-2C7A-6BA9-AC9F-8FCE9763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35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E40C99-5744-19E0-B628-D79B6F45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BA0E38-A066-244C-06B1-EACAA017F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356282-30AD-4601-BE30-72E52368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7CC1A9-2E56-C099-329A-98267BFA0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7A52A5-4599-1260-5EED-FC30F1A6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824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3F1772-0E09-7BB3-7EE7-1C66E92F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E03834-0256-8ACF-697A-8F6C62E9F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79BB86-CAD4-C2FC-7B19-B7DAACED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063C91-4F93-69AB-8281-A5C13F7C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917046-5266-95A1-F2C7-176FF485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27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05AA06-E0AD-D5A7-FEA9-3B7B0A7B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F16893-A85E-1932-FBFB-C8180F26B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87B6CB-1972-539E-152A-2FFBB5617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518147-E606-1F2E-A75D-262382C6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58FAB96-96DD-6661-9878-92B4962F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4FC435-EA68-6E23-E7E0-2B7339E8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043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7F54A3-A984-C3C1-56B7-E4200F1C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0080C1-BDF2-C867-571A-BAB9B0177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C3D08F-5449-99CD-050A-D013FD82A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5CCD86D-7778-5509-8799-4D9240BA6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A5900FE-B0B6-1A10-9EF9-1C7343D1B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423C792-EDE9-84F7-44E4-E25834CCC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61CC16-130D-D89E-E3F9-903BC226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227267B-6509-710E-4DB7-C3CF75E8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4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66DB38-E61C-F0F1-D36F-A4FE22AB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768C97-6AD3-553A-E5FC-2BC47356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1E0B88D-D7BD-AA8F-C76A-2D1CFCD2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CDD49BB-41D7-36F8-25F4-9FFCCD66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60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21CA676-9CD5-9916-26D0-E3A0512E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41EFE42-3199-503C-C9BF-15DDB1FF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D39E125-26E1-DC60-8CDD-36FCDB62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80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D91243-6921-D085-4CA0-22AF63F6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51ABD8-A2F5-1DC2-BC51-9CD63AA53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559BBDC-74DF-9112-2875-35E990EF5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69D412-1244-37A8-FB17-135D7D61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0808A7-1F1D-0969-22EA-B24094F6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21B099B-8C94-09C7-13C2-7CD72A25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866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871257-D7AE-B630-B5FE-CCBCEB87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58F7C1C-964F-8C54-66F3-330AF6806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0F861DA-486C-B03F-5967-6606CDD54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BB8281-A239-57FB-BEF1-D81AD681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35E1BD-629A-FE57-19D5-E55FBE84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BF6A0-CEC9-4C0C-F723-275B6F97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3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37CCD82-7A91-8AF0-5DE9-2AD9F61F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38FABD-A5B5-E3E5-4531-66EC241D0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74FA66-0A05-3959-8324-DBE6820269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C22A3-772A-4226-B89F-052097A56C5F}" type="datetimeFigureOut">
              <a:rPr lang="zh-CN" altLang="en-US" smtClean="0"/>
              <a:t>2026/1/17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10FA4-83E5-7A24-2BDE-1251A2CF8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F1BE19-829E-4047-BFF9-5D926D687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6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D1EB08-BDB2-F6FE-A2D5-25178E26FE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归纳式解经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FB61A2F-8DEF-001D-2103-93C2F9EF7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942" y="525053"/>
            <a:ext cx="3185652" cy="597310"/>
          </a:xfrm>
        </p:spPr>
        <p:txBody>
          <a:bodyPr/>
          <a:lstStyle/>
          <a:p>
            <a:r>
              <a:rPr lang="zh-CN" altLang="en-US" b="1" dirty="0"/>
              <a:t>成人主日学系列课程</a:t>
            </a:r>
          </a:p>
        </p:txBody>
      </p:sp>
    </p:spTree>
    <p:extLst>
      <p:ext uri="{BB962C8B-B14F-4D97-AF65-F5344CB8AC3E}">
        <p14:creationId xmlns:p14="http://schemas.microsoft.com/office/powerpoint/2010/main" val="1792688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3B97B-1A85-0804-1DBE-4371FEDEF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18D670-77FD-2616-4B91-CC35F88B7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步骤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：应用（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Application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——“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经文对今天的我意味着什么？”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明白当时的情景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经文不但有时间性，也超越时间。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穿越障碍：时间障碍、文化障碍、地域障碍、阅读障碍。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找到通用原则：相同、类比、不同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默想的重要性（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神与我们同在，神在他的话语中与我们同在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915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B3305-2CB4-04E3-B55F-3F716F60D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89BD8BE-0C89-06BC-9B1C-775C34892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经文练习 可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18-27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撒都该人常说没有复活的事。他们来问 耶稣 说：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夫子，摩西 为我们写着说：‘人若死了，撇下妻子，没有孩子，他兄弟当娶他的妻，为哥哥生子立后。’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有弟兄七人，第一个娶了妻，死了，没有留下孩子。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第二个娶了她，也死了，没有留下孩子。第三个也是这样。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那七个人都没有留下孩子；末了，那妇人也死了。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当复活的时候，她是哪一个的妻子呢？因为他们七个人都娶过她。”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 说：“你们所以错了，岂不是因为不明白圣经，不晓得上帝的大能吗？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人从死里复活，也不娶也不嫁，乃象天上的使者一样。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论到死人复活，你们没有念过摩西的书荆棘篇上所载的吗？上帝对摩西 说：‘我是 亚伯拉罕的上帝， 以撒的上帝， 雅各 的上帝。’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27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上帝不是死人的上帝，乃是活人的上帝。你们是大错了。”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1064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98AA9-4B7F-9E8D-8BBC-614814D55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C43C565-A1F8-6889-D984-C57A3C78D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058" y="2492477"/>
            <a:ext cx="8273845" cy="165182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78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观察：三分钟后发言</a:t>
            </a:r>
            <a:endParaRPr lang="en-US" altLang="zh-CN" sz="78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1773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52954-C410-5FD3-D118-582F421AF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55206B-B8EB-923C-5E9C-747FE6A7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撒都该人（太、可、徒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处经文）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3:7-8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约翰看见许多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法利赛人和撒都该人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也来受洗，就对他们说：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“毒蛇的种类！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谁指示你们逃避将来的忿怒呢？你们要结出果子来，与悔改的心相称。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16:1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法利赛人和撒都该人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来试探 耶稣 ，请他从天上显个神迹给他们看。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4623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B34FD-411D-0F70-998C-DB44FB953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74AC0-193F-74C5-CE84-A30F08678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“叔嫂婚”习俗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6-10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犹大为长子珥娶妻，名叫他玛。犹大的长子珥在耶和华眼中看为恶，耶和华就叫他死了。犹大对俄南说：“你当与你哥哥的妻子同房，向她尽你为弟的本分，为你哥哥生子立后。” 俄南知道生子不归自己，所以同房的时候便遗在地，免得给他哥哥留后。俄南所做的在耶和华眼中看为恶，耶和华也就叫他死了。</a:t>
            </a:r>
          </a:p>
        </p:txBody>
      </p:sp>
    </p:spTree>
    <p:extLst>
      <p:ext uri="{BB962C8B-B14F-4D97-AF65-F5344CB8AC3E}">
        <p14:creationId xmlns:p14="http://schemas.microsoft.com/office/powerpoint/2010/main" val="896126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DAF8B-D3A2-ADCE-5EF3-BC3C0D1B8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007B6B-BD29-EBEF-06FB-BF165DD52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摩西律法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5-10 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弟兄同居，若死了一个，没有儿子，死人的妻不可出嫁外人，她丈夫的兄弟当尽弟兄的本分，娶她为妻，与她同房。妇人生的长子必归死兄的名下，免得他的名在以色列中涂抹了。那人若不愿意娶他哥哥的妻，他哥哥的妻就要到城门长老那里，说：‘我丈夫的兄弟不肯在以色列中兴起他哥哥的名字，不给我尽弟兄的本分。’本城的长老就要召那人来问他，他若执意说：‘我不愿意娶她’，他哥哥的妻就要当着长老到那人的跟前，脱了他的鞋，吐唾沫在他脸上，说：‘凡不为哥哥建立家室的都要这样待他。’ 在以色列中，他的名必称为脱鞋之家。”</a:t>
            </a:r>
          </a:p>
        </p:txBody>
      </p:sp>
    </p:spTree>
    <p:extLst>
      <p:ext uri="{BB962C8B-B14F-4D97-AF65-F5344CB8AC3E}">
        <p14:creationId xmlns:p14="http://schemas.microsoft.com/office/powerpoint/2010/main" val="1234356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606E4-0091-C4E8-70F8-0B8E324AC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CDCF27-CDC0-6EB6-959D-94F385FFF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1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31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波阿斯到了城门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，坐在那里，恰巧波阿斯所说的那至近的亲属经过。 波阿斯 说：“某人哪，你来坐在这里。”他就来坐下。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波阿斯又从本城的长老中拣选了十人，对他们说：“请你们坐在这里。”他们就都坐下。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波阿斯对那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至近的亲属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说：“从摩押地回来的拿俄米 ，现在要卖我们族兄以利米勒 的那块地；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我想当赎那块地的是你，其次是我，以外再没有别人了。你可以在这里的人面前和我本国的长老面前说明，你若肯赎就赎，若不肯赎就告诉我。”那人回答说：“我肯赎。”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波阿斯 说：“你从拿俄米手中买这地的时候，</a:t>
            </a:r>
            <a:r>
              <a:rPr lang="zh-CN" altLang="en-US" sz="3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也当娶死人的妻 摩押女子路得，使死人在产业上存留他的名。”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那人说：“这样我就不能赎了，恐怕于我的产业有碍。你可以赎我所当赎的，我不能赎了。”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从前，在 以色列 中要定夺什么事，或赎回，或交易，这人就脱鞋给那人。 以色列 人都以此为证据。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那人对 波阿斯 说：“你自己买吧！”于是将鞋脱下来了。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波阿斯 对长老和众民说：“你们今日作见证，凡属 以利米勒 和 基连 、 玛伦 的，我都从 拿俄米 手中置买了；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又娶了 玛伦 的妻 摩押 女子 路得 为妻，好在死人的产业上存留他的名，免得他的名在本族本乡灭没。你们今日可以作见证。”</a:t>
            </a:r>
          </a:p>
        </p:txBody>
      </p:sp>
    </p:spTree>
    <p:extLst>
      <p:ext uri="{BB962C8B-B14F-4D97-AF65-F5344CB8AC3E}">
        <p14:creationId xmlns:p14="http://schemas.microsoft.com/office/powerpoint/2010/main" val="3233040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40419-6794-BCE2-C13D-D712C7EC9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E0FDB9-3D2D-4AC3-E814-998E3A48F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3:1-6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摩西牧养他岳父米甸祭司叶忒罗的羊群；一日领羊群往野外去，到了上帝的山，就是何烈山。耶和华的使者从荆棘里火焰中向摩西显现。摩西观看，不料，荆棘被火烧着，却没有烧毁。摩西说：“我要过去看这大异象，这荆棘为何没有烧坏呢？”耶和华上帝见他过去要看，就从荆棘里呼叫说：“摩西！摩西！”他说：“我在这里。” 上帝说：“不要近前来。当把你脚上的鞋脱下来，因为你所站之地是圣地”；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又说：“我是你父亲的上帝，是亚伯拉罕的上帝，以撒的上帝，雅各的上帝。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”摩西蒙上脸，因为怕看上帝。（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 am the God of Abraham, and the God of Isaac, and the God of Jacob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149946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D79A7-F844-95B2-8D36-7B0832EA0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58DA97-55C3-62B6-1177-22652597E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复活的故事：以利亚、以利沙（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个）、耶稣（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个）、彼得、保罗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复活的经文（旧约、新约）：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赛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26:19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死人（原文作你的死人）要复活，尸首（原文作我的尸首）要兴起。睡在尘埃的啊，要醒起歌唱！因你的甘露好象菜蔬上的甘露，地也要交出死人来。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1-3 “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时，保佑你本国之民的天使长（原文作大君）米迦勒必站起来，并且有大艰难，从有国以来直到此时，没有这样的。你本国的民中，凡名录在册上的，必得拯救。睡在尘埃中的，必有多人复醒。其中有得永生的，有受羞辱永远被憎恶的。智慧人必发光如同天上的光；那使多人归义的，必发光如星，直到永永远远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7197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F6AD8-451D-B46B-9EC8-E3366B3C2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0AA14D-F953-CD54-1BA1-648DCF008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观察：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、当初的背景信息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、经文上下文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撒都该人提到的故事，可能是从犹太人的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多比雅书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里借用，其中提到敬虔的撒拉七个丈夫都先后过世。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2982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B26B58-865E-8285-6068-5610C2C29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归纳法（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Inductive Reasoning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）是一种从个别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特殊事例出发，通过观察、分析、概括，得出一般性结论或规律的推理方法，它是科学研究、日常决策和知识积累的核心思维工具之一。与演绎法（从一般到特殊）不同，归纳法的结论通常是或然性的（即不一定绝对成立，需进一步验证）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核心逻辑：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具体事例 → 观察共性 → 概括规律 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假设 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特点：结论的可靠性取决于样本的代表性和数量。 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•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示例： 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观察到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只乌鸦是黑色的； 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观察到更多乌鸦均为黑色； 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概括：所有乌鸦都是黑色的。</a:t>
            </a:r>
          </a:p>
        </p:txBody>
      </p:sp>
    </p:spTree>
    <p:extLst>
      <p:ext uri="{BB962C8B-B14F-4D97-AF65-F5344CB8AC3E}">
        <p14:creationId xmlns:p14="http://schemas.microsoft.com/office/powerpoint/2010/main" val="3837312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D7FD-E6D5-445A-F4A1-80451F4D0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67C765-1829-0936-4BB5-22011FF33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787" y="2603090"/>
            <a:ext cx="2964426" cy="16518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78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解释</a:t>
            </a:r>
            <a:endParaRPr lang="en-US" altLang="zh-CN" sz="78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4713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1325D-023F-6056-11E5-28B8699C6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64ED8B-F1D4-5D30-5E53-4ED0D5429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经文练习 可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18-27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撒都该人常说没有复活的事。他们来问 耶稣 说：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夫子，摩西 为我们写着说：‘人若死了，撇下妻子，没有孩子，他兄弟当娶他的妻，为哥哥生子立后。’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有弟兄七人，第一个娶了妻，死了，没有留下孩子。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第二个娶了她，也死了，没有留下孩子。第三个也是这样。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那七个人都没有留下孩子；末了，那妇人也死了。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当复活的时候，她是哪一个的妻子呢？因为他们七个人都娶过她。”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 说：“你们所以错了，岂不是因为不明白圣经，不晓得上帝的大能吗？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人从死里复活，也不娶也不嫁，乃象天上的使者一样。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论到死人复活，你们没有念过摩西的书荆棘篇上所载的吗？上帝对摩西 说：‘我是 亚伯拉罕的上帝， 以撒的上帝， 雅各 的上帝。’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27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上帝不是死人的上帝，乃是活人的上帝。你们是大错了。”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7376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B5FDB-868E-783F-F5AF-BC7FC4A74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66DF38-D761-D23C-12EE-8682C440F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解释：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对比：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撒都该人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法利赛人；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摩西五经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旧约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新约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当时婚姻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复活的“婚姻”；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错了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大错；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死人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活人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3928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07B28-96C1-9435-3241-C410EF31B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85775E-A510-1941-DEBD-BB122633F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解释：</a:t>
            </a:r>
            <a:endParaRPr lang="en-US" altLang="zh-CN" sz="2400" dirty="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类比：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人、天使；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亚伯拉罕、以撒、雅各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摩西为我们写着说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摩西的书荆棘篇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耶和华神的话（旧约）、耶稣的话（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新约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上帝不是死人的上帝，乃</a:t>
            </a:r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活人的上帝。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（活人：以诺、以利亚、摩西、亚伯拉罕、以撒、雅各、信徒）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6108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A9B93-4A67-C1A3-29AD-B5DDA47D6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69EF97-9E90-B672-FC52-99A00357F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787" y="2603090"/>
            <a:ext cx="2964426" cy="16518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780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endParaRPr lang="en-US" altLang="zh-CN" sz="78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solidFill>
                <a:srgbClr val="00B05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4736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7152C4-A8A7-C9F1-4182-9E478A198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65B30A-FA7F-961F-D34C-3B6C97128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经文练习 可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18-27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撒都该人常说没有复活的事。他们来问 耶稣 说：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19“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夫子，摩西 为我们写着说：‘人若死了，撇下妻子，没有孩子，他兄弟当娶他的妻，为哥哥生子立后。’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有弟兄七人，第一个娶了妻，死了，没有留下孩子。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第二个娶了她，也死了，没有留下孩子。第三个也是这样。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那七个人都没有留下孩子；末了，那妇人也死了。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当复活的时候，她是哪一个的妻子呢？因为他们七个人都娶过她。”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耶稣 说：“你们所以错了，岂不是因为不明白圣经，不晓得上帝的大能吗？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人从死里复活，也不娶也不嫁，乃象天上的使者一样。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26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论到死人复活，你们没有念过摩西的书荆棘篇上所载的吗？上帝对摩西 说：‘我是 亚伯拉罕的上帝， 以撒的上帝， 雅各 的上帝。’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27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上帝不是死人的上帝，乃是活人的上帝。你们是大错了。”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0795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DC02-C056-3819-4BA0-C9851DF8A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877A262-3283-7160-52C6-8001C5D36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明白圣经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（懂得献祭的意义、相信死里复活、相信因信称义、感恩有基督的灵就是属基督的，耶稣是基督，耶稣是神，等等）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晓得神的大能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（死里复活、十字架的救赎，等等）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盼望复活的美好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（从小家庭的婚姻走向基督的大爱，位格性的存在）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神是活人的神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（生命的永恒性、属灵性）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传福音：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针对对方的专业优势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680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86F25-20A9-AC91-EBE2-6FB96AB7B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04654A-7C15-4BE9-938E-C47583887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归纳法解经：整理经文信息，发现规律，进行总结。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说明与提示：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、经文信息足够多、足够全，归纳的结果就越接近真理。（初信徒慎用）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基要真理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基本教义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神学教义是根基和保证。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（归纳法不是创新，仅靠努力是不够的，读经需要启示和光照，借助历代教会承传：神论、启示论、基督论、救赎轮、圣灵论、教会论、末世论）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999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B46DB-0576-0E43-57BA-E0B9FA75B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000936-2646-1DA5-9D63-21D6A0E9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归纳式解经法三个步骤：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观察、解释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（对比、分析、归类、汇总、提炼等）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、应用。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查经方法：通读，背景介绍，内容观察与解释，个人感受，应用。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：（众多）经文到底说了什么？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解释：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对原作者或原听众而言，经文当时是什么意思。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正确的解释，应该是从经文中读出意思来；而非把解释者的意思读进去，表达出解释者自己的想法。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：这段经文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这卷书所启示的真理如何应用在现在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三步骤关系：观察是基础，其次是解释和应用。全面深入的观察带来好的解释，好的解释带来改变生命的应用。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5575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FC0A7-14CA-97B2-149A-7DC7522B5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0CBEAE-7D38-0DF5-EAC3-0CCCD8C9C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步骤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：观察（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Observation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——“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经文说了什么？”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观察经文说什么：观察不需要判断经文的意思，仅仅需要查找“事实”，无需解释。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观察包含两个动作：留意（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Noticing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），检查（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Examining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通读经文时，你“留意”到一些东西，如重复的词语。接着你“检查”这个重复的词语，并提出一个个的问题：这个词语重复了多少次？怎么使用的？上下文中是什么？检查将帮助你彻底地观察和分析经文。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多读多看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花时间观察。读第一遍时，你会留意一些东西。再读一遍，你会看见更多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…… </a:t>
            </a:r>
          </a:p>
        </p:txBody>
      </p:sp>
    </p:spTree>
    <p:extLst>
      <p:ext uri="{BB962C8B-B14F-4D97-AF65-F5344CB8AC3E}">
        <p14:creationId xmlns:p14="http://schemas.microsoft.com/office/powerpoint/2010/main" val="216707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770F0-4D65-E600-323A-F5A3B317C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9AD45B-7B52-E82C-AE2A-6266878A3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梳理信息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基本要素：经文的体裁（叙事、书信、诗歌、预言等）、作者、受众、写作时间与历史背景。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关键信息：重复出现的词汇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概念（重复往往是作者强调的重点）、人物与事件（叙事类经文）、论点与论据（书信类经文）、时间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因果关系。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文本结构：段落划分、逻辑连接词（如“所以”“因为”“又”）、上下文衔接（某段经文在整卷书中的位置，前后文如何呼应）。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文学手法：比喻、象征、排比、反问等（诗歌、预言类经文常见），需区分字面表述与修辞表述。</a:t>
            </a:r>
          </a:p>
        </p:txBody>
      </p:sp>
    </p:spTree>
    <p:extLst>
      <p:ext uri="{BB962C8B-B14F-4D97-AF65-F5344CB8AC3E}">
        <p14:creationId xmlns:p14="http://schemas.microsoft.com/office/powerpoint/2010/main" val="75419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52C7C-08AD-E7D3-3003-8D86DB5B1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FB11EF-D4A7-D0B4-6DCB-127CBB004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重点关注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圣经主要教导人对神所当信的真理，神要人所当尽的本分。因此，观察时要重点关注两个方面的内容：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关于神：经文教导了关于神的什么？比如：三位一体、十架救恩、以及神的圣洁、公义、怜悯的本性。经文告诉我们神为人做了什么？神对人有什么应许？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读出救赎、读出基督、读出十字架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……)</a:t>
            </a:r>
            <a:endParaRPr lang="zh-CN" altLang="en-US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关于人：神对人有什么要求？神要人怎么回应他？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工具辅助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可使用原文圣经词典或工具书查看关键词的原文含义（如希腊文、希伯来文）。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126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9E8D2-12B1-016A-A74E-E01A2F9BA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5C4DE8-D46F-6501-99EA-2070D5F5F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步骤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：解释（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Interpretation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——“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经文意味着什么？”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解释就是确定经卷或段落最初被写出来时的意思，即原始意思。它不是针对我们现在这些读者。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解释基于观察  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全面、彻底的观察确保好的解释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观察与解释的侧重点不一样，观察侧重经文“在说什么”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，在观察的基础之上，解释经文“为什么这么说”</a:t>
            </a: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why</a:t>
            </a:r>
            <a:endParaRPr lang="zh-CN" altLang="en-US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解释需要考虑作者、原始读者、原始听众，历史与文化背景、上下文。</a:t>
            </a:r>
          </a:p>
        </p:txBody>
      </p:sp>
    </p:spTree>
    <p:extLst>
      <p:ext uri="{BB962C8B-B14F-4D97-AF65-F5344CB8AC3E}">
        <p14:creationId xmlns:p14="http://schemas.microsoft.com/office/powerpoint/2010/main" val="265151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D58EC-0433-99B7-7824-0313FA67A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0E8B34-DA4B-F12F-9DBF-A9339927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结合历史文化背景（时代习俗、社会问题、宗教背景等）与原文含义，推导经文的原意，回答“作者当时写这段话，想对受众表达什么”。（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“忠于语境”、“忠于教义”、“找到救赎”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紧扣上下文：单节经文的含义必须在整段、整卷书的脉络中确认。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区分“字面意义”与“象征意义、比喻意义”：诗歌、预言类、比喻类经文常使用象征、比喻手法。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验证原文含义：通过原文词汇的语义范围，确认译本用词是否准确。</a:t>
            </a:r>
          </a:p>
        </p:txBody>
      </p:sp>
    </p:spTree>
    <p:extLst>
      <p:ext uri="{BB962C8B-B14F-4D97-AF65-F5344CB8AC3E}">
        <p14:creationId xmlns:p14="http://schemas.microsoft.com/office/powerpoint/2010/main" val="2083173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3144</Words>
  <Application>Microsoft Office PowerPoint</Application>
  <PresentationFormat>宽屏</PresentationFormat>
  <Paragraphs>146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2" baseType="lpstr">
      <vt:lpstr>等线</vt:lpstr>
      <vt:lpstr>等线 Light</vt:lpstr>
      <vt:lpstr>微软雅黑</vt:lpstr>
      <vt:lpstr>Arial</vt:lpstr>
      <vt:lpstr>Wingdings</vt:lpstr>
      <vt:lpstr>Office 主题​​</vt:lpstr>
      <vt:lpstr>归纳式解经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dy1</dc:creator>
  <cp:lastModifiedBy>dy1</cp:lastModifiedBy>
  <cp:revision>7</cp:revision>
  <dcterms:created xsi:type="dcterms:W3CDTF">2026-01-08T03:31:40Z</dcterms:created>
  <dcterms:modified xsi:type="dcterms:W3CDTF">2026-01-17T08:04:58Z</dcterms:modified>
</cp:coreProperties>
</file>